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58" r:id="rId4"/>
    <p:sldId id="260" r:id="rId5"/>
    <p:sldId id="274" r:id="rId6"/>
    <p:sldId id="275" r:id="rId7"/>
    <p:sldId id="267" r:id="rId8"/>
    <p:sldId id="269" r:id="rId9"/>
    <p:sldId id="270" r:id="rId10"/>
    <p:sldId id="271" r:id="rId11"/>
    <p:sldId id="272" r:id="rId12"/>
    <p:sldId id="276" r:id="rId13"/>
    <p:sldId id="27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E97C9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15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9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250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2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8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5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2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6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E081-007B-4AF2-9DA5-B4DB4BA3D81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dom.gosuslugi.ru/" TargetMode="External"/><Relationship Id="rId4" Type="http://schemas.openxmlformats.org/officeDocument/2006/relationships/hyperlink" Target="http://www.gosuslug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258" y="2216617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/>
              <a:t>МФЦ ДЛЯ БИЗНЕСА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258" y="4050836"/>
            <a:ext cx="7766936" cy="1096899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chemeClr val="accent1"/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КОМПЛЕКСНАЯ ПОДДЕРЖКА И РАЗВИТИЕ БИЗНЕСА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2" y="303129"/>
            <a:ext cx="2962688" cy="1819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40" y="306924"/>
            <a:ext cx="2230063" cy="1815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911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ГБУ ТО «МФЦ»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4140056"/>
            <a:ext cx="4115955" cy="2572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/>
              <a:t>Кадровое делопроизводство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431" y="1579616"/>
            <a:ext cx="8227675" cy="4701654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комплекта документов, необходимых для обеспечения кадрового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кадровых документов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положений, должностных инструкций, приказов, иное)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/>
          </a:p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письменного заключения по вопросу трудового законодательства и (или) кадрового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письменного заключения по оценке кадрового делопроизводства с разработкой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устранению замечаний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34" y="24829"/>
            <a:ext cx="1394668" cy="1135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" y="174487"/>
            <a:ext cx="1438133" cy="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19457"/>
            <a:ext cx="8102985" cy="2838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55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Охрана труда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637" y="1023990"/>
            <a:ext cx="8676062" cy="43312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Подготовка следующих документов:</a:t>
            </a:r>
          </a:p>
          <a:p>
            <a:r>
              <a:rPr lang="ru-RU" b="1" dirty="0" smtClean="0"/>
              <a:t>Первоочередные </a:t>
            </a:r>
            <a:r>
              <a:rPr lang="ru-RU" b="1" dirty="0"/>
              <a:t>(наличие которых должно быть в организациях численностью менее 50 человек)</a:t>
            </a:r>
            <a:endParaRPr lang="ru-RU" dirty="0"/>
          </a:p>
          <a:p>
            <a:r>
              <a:rPr lang="ru-RU" b="1" dirty="0"/>
              <a:t>Вторичные (наличие которых должно быть у работодателя, который использует в своей трудовой деятельности сотрудников рабочих профессий или виды работ в результате, которых работник может получить профзаболевание)</a:t>
            </a:r>
            <a:endParaRPr lang="ru-RU" dirty="0"/>
          </a:p>
          <a:p>
            <a:r>
              <a:rPr lang="ru-RU" b="1" dirty="0"/>
              <a:t>Дополнительные (наличие которых должно быть у работодателя, который использует в своей трудовой деятельности работы повышенной опасности (огневые работы, работы на высоте…), а также наличие вредных условий труда на рабочих местах)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" y="140763"/>
            <a:ext cx="1438133" cy="88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3" y="55896"/>
            <a:ext cx="1394668" cy="11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9345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Открытие расчётного счёта в банке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" y="140763"/>
            <a:ext cx="1438133" cy="883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3" y="55896"/>
            <a:ext cx="1394668" cy="113554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6" y="2420145"/>
            <a:ext cx="5938772" cy="2248661"/>
          </a:xfrm>
        </p:spPr>
      </p:pic>
    </p:spTree>
    <p:extLst>
      <p:ext uri="{BB962C8B-B14F-4D97-AF65-F5344CB8AC3E}">
        <p14:creationId xmlns:p14="http://schemas.microsoft.com/office/powerpoint/2010/main" val="207477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8" y="1270000"/>
            <a:ext cx="2993303" cy="2993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74" y="1217417"/>
            <a:ext cx="3324088" cy="3324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Онлайн-кассы </a:t>
            </a:r>
            <a:br>
              <a:rPr lang="ru-RU" dirty="0" smtClean="0"/>
            </a:br>
            <a:r>
              <a:rPr lang="ru-RU" dirty="0"/>
              <a:t>С</a:t>
            </a:r>
            <a:r>
              <a:rPr lang="ru-RU" dirty="0" smtClean="0"/>
              <a:t>ервисное обслуживание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1" y="4052455"/>
            <a:ext cx="238125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610" y="3683123"/>
            <a:ext cx="27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ЭВОТОР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24255" y="3747839"/>
            <a:ext cx="224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АТОЛ 90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4383" y="6263024"/>
            <a:ext cx="348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АТОЛ 55-Ф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8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98" y="2130138"/>
            <a:ext cx="3772647" cy="2516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29" y="1270000"/>
            <a:ext cx="8596668" cy="388077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b="1" dirty="0" smtClean="0"/>
              <a:t>Тула:</a:t>
            </a:r>
          </a:p>
          <a:p>
            <a:pPr marL="0" indent="0">
              <a:buNone/>
            </a:pPr>
            <a:r>
              <a:rPr lang="ru-RU" dirty="0" smtClean="0"/>
              <a:t>ул. Октябрьская, д.47, 2 этаж – 4 окна;</a:t>
            </a:r>
          </a:p>
          <a:p>
            <a:pPr marL="0" indent="0">
              <a:buNone/>
            </a:pPr>
            <a:r>
              <a:rPr lang="ru-RU" dirty="0" smtClean="0"/>
              <a:t>ул. Кирова, д. 135, 1 этаж- </a:t>
            </a:r>
            <a:r>
              <a:rPr lang="ru-RU" smtClean="0"/>
              <a:t>2 окна;</a:t>
            </a:r>
            <a:endParaRPr lang="ru-RU" dirty="0" smtClean="0"/>
          </a:p>
          <a:p>
            <a:r>
              <a:rPr lang="ru-RU" b="1" dirty="0" err="1"/>
              <a:t>г.Новомосковск</a:t>
            </a:r>
            <a:r>
              <a:rPr lang="ru-RU" b="1" dirty="0"/>
              <a:t>, </a:t>
            </a:r>
            <a:r>
              <a:rPr lang="ru-RU" dirty="0" err="1"/>
              <a:t>ул.Московская</a:t>
            </a:r>
            <a:r>
              <a:rPr lang="ru-RU" dirty="0"/>
              <a:t>, д.7 – 2 окна;</a:t>
            </a:r>
          </a:p>
          <a:p>
            <a:r>
              <a:rPr lang="ru-RU" b="1" dirty="0" err="1" smtClean="0"/>
              <a:t>г.Алексин</a:t>
            </a:r>
            <a:r>
              <a:rPr lang="ru-RU" b="1" dirty="0"/>
              <a:t>, </a:t>
            </a:r>
            <a:r>
              <a:rPr lang="ru-RU" dirty="0" err="1"/>
              <a:t>ул.Ленина</a:t>
            </a:r>
            <a:r>
              <a:rPr lang="ru-RU" dirty="0"/>
              <a:t>, д.8 – 2 окна;</a:t>
            </a:r>
          </a:p>
          <a:p>
            <a:r>
              <a:rPr lang="ru-RU" b="1" dirty="0" err="1" smtClean="0"/>
              <a:t>г.Богородицк</a:t>
            </a:r>
            <a:r>
              <a:rPr lang="ru-RU" b="1" dirty="0"/>
              <a:t>, </a:t>
            </a:r>
            <a:r>
              <a:rPr lang="ru-RU" dirty="0" err="1"/>
              <a:t>ул.Пролетарская</a:t>
            </a:r>
            <a:r>
              <a:rPr lang="ru-RU" dirty="0"/>
              <a:t>, д.66 – 1 окно;</a:t>
            </a:r>
          </a:p>
          <a:p>
            <a:r>
              <a:rPr lang="ru-RU" b="1" dirty="0" err="1" smtClean="0"/>
              <a:t>г.Кимовск</a:t>
            </a:r>
            <a:r>
              <a:rPr lang="ru-RU" b="1" dirty="0"/>
              <a:t>, </a:t>
            </a:r>
            <a:r>
              <a:rPr lang="ru-RU" dirty="0" err="1"/>
              <a:t>ул.Павлова</a:t>
            </a:r>
            <a:r>
              <a:rPr lang="ru-RU" dirty="0"/>
              <a:t>, д.19 – 1 окно.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Телефон горячей линии: 8-800-450-00-71.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429" y="6070361"/>
            <a:ext cx="832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/>
                </a:solidFill>
              </a:rPr>
              <a:t>Есть вопросы? Ответим! </a:t>
            </a:r>
            <a:endParaRPr lang="ru-RU" sz="2400" b="1" dirty="0">
              <a:solidFill>
                <a:srgbClr val="4F81B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" y="24829"/>
            <a:ext cx="1702250" cy="1045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87" y="24829"/>
            <a:ext cx="1394668" cy="11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4461171"/>
            <a:ext cx="3520942" cy="234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4" y="1930255"/>
            <a:ext cx="3773694" cy="2517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09" y="145473"/>
            <a:ext cx="8588202" cy="13428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БИЗНЕС МФЦ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сегодня - это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9743" y="1131890"/>
            <a:ext cx="8596668" cy="3880773"/>
          </a:xfrm>
        </p:spPr>
        <p:txBody>
          <a:bodyPr/>
          <a:lstStyle/>
          <a:p>
            <a:r>
              <a:rPr lang="ru-RU" dirty="0" smtClean="0"/>
              <a:t>2 бизнес зоны, 12 окон обслуживания юридических лиц</a:t>
            </a:r>
          </a:p>
          <a:p>
            <a:r>
              <a:rPr lang="ru-RU" dirty="0" smtClean="0"/>
              <a:t>Более 150 государственных, муниципальных и дополнительных услуг </a:t>
            </a:r>
          </a:p>
          <a:p>
            <a:r>
              <a:rPr lang="ru-RU" dirty="0" smtClean="0"/>
              <a:t>Экономия времени заявителей</a:t>
            </a:r>
          </a:p>
          <a:p>
            <a:r>
              <a:rPr lang="ru-RU" dirty="0" smtClean="0"/>
              <a:t>Комфортные условия обслуживания</a:t>
            </a:r>
          </a:p>
          <a:p>
            <a:r>
              <a:rPr lang="ru-RU" dirty="0" smtClean="0"/>
              <a:t>Квалифицированная помощь  </a:t>
            </a:r>
          </a:p>
          <a:p>
            <a:r>
              <a:rPr lang="ru-RU" dirty="0"/>
              <a:t>К</a:t>
            </a:r>
            <a:r>
              <a:rPr lang="ru-RU" dirty="0" smtClean="0"/>
              <a:t>омплексное обслуживание бизнеса 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оповещение о статусе оказании услуги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9" y="0"/>
            <a:ext cx="1438133" cy="883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53" y="148627"/>
            <a:ext cx="1207632" cy="983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4" y="4447309"/>
            <a:ext cx="2349921" cy="2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59" y="4593495"/>
            <a:ext cx="1158761" cy="1360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509" y="979917"/>
            <a:ext cx="7480049" cy="1350211"/>
          </a:xfrm>
        </p:spPr>
        <p:txBody>
          <a:bodyPr/>
          <a:lstStyle/>
          <a:p>
            <a:pPr algn="ctr"/>
            <a:r>
              <a:rPr lang="ru-RU" sz="2400" b="1" smtClean="0"/>
              <a:t>НАИБОЛЕЕ ВОСТРЕБОВАННЫЕ</a:t>
            </a:r>
            <a:br>
              <a:rPr lang="ru-RU" sz="2400" b="1" smtClean="0"/>
            </a:br>
            <a:r>
              <a:rPr lang="ru-RU" sz="2400" b="1" smtClean="0"/>
              <a:t>ГОСУДАРСТВЕННЫЕ И МУНИЦИПАЛЬНЫЕ УСЛУГИ БИЗНЕС МФЦ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7405" y="2913362"/>
            <a:ext cx="7766936" cy="312375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accent1"/>
                </a:solidFill>
              </a:rPr>
              <a:t>	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18" y="2193577"/>
            <a:ext cx="1088505" cy="1354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9" y="2193577"/>
            <a:ext cx="2748600" cy="13687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0" y="2208011"/>
            <a:ext cx="2333568" cy="1354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1" y="4635070"/>
            <a:ext cx="1233810" cy="1233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68" y="4593495"/>
            <a:ext cx="1086002" cy="1162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2509" y="3562314"/>
            <a:ext cx="2748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Федеральная служба государственной регистрации, кадастра и картографии по ТО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6889678" y="5755707"/>
            <a:ext cx="13923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Отделение Пенсионного фонда РФ по ТО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6298990" y="3543788"/>
            <a:ext cx="233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Управление Министерства внутренних дел РФ ПО ТО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1152509" y="5954366"/>
            <a:ext cx="2151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Тульское региональное отделение Фонда социального страхования РФ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4133261" y="5869255"/>
            <a:ext cx="17437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Управление Федеральной налоговой службы по ТО</a:t>
            </a:r>
            <a:endParaRPr lang="ru-RU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4488873" y="3562314"/>
            <a:ext cx="1298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Администрация</a:t>
            </a:r>
          </a:p>
          <a:p>
            <a:pPr algn="ctr"/>
            <a:r>
              <a:rPr lang="ru-RU" sz="1050" dirty="0" smtClean="0"/>
              <a:t> г. Тулы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26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АКТУАЛЬНЫЕ УСЛУГИ ПАРТНЁРОВ БИЗНЕС МФЦ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17" y="5220458"/>
            <a:ext cx="3150501" cy="7766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08" y="2002227"/>
            <a:ext cx="3195801" cy="1130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34" y="2004473"/>
            <a:ext cx="3656071" cy="1128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08" y="3479872"/>
            <a:ext cx="3150501" cy="120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43" y="3418697"/>
            <a:ext cx="2821451" cy="1364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4" y="5220458"/>
            <a:ext cx="3944945" cy="7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0265" cy="9621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КОРПОРАЦИЯ МСП- </a:t>
            </a:r>
            <a:r>
              <a:rPr lang="ru-RU" sz="2700" dirty="0" smtClean="0"/>
              <a:t>ФИНАНСОВАЯ И ИНФОРМАЦИОННАЯ ПОДДЕРЖКА БИЗНЕСА</a:t>
            </a:r>
            <a:endParaRPr lang="ru-RU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164677" y="1662545"/>
            <a:ext cx="9621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УСЛУГИ КОРПОРАЦИИ: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Подбор информации о недвижимом имуществе, включенном в перечни государственного и муниципального имущества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об организации участия в закупках товаров, услуг, работ конкретных заказчиков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Предоставление информации об объёмах и номенклатуре закупок конкретных </a:t>
            </a:r>
          </a:p>
          <a:p>
            <a:r>
              <a:rPr lang="ru-RU" dirty="0"/>
              <a:t>    </a:t>
            </a:r>
            <a:r>
              <a:rPr lang="ru-RU" dirty="0" smtClean="0"/>
              <a:t>заказчиков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о формах и условиях финансовой поддержки субъектов МСП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об органах власти, образующих инфраструктуру поддержки субъектов МСП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</a:t>
            </a:r>
            <a:r>
              <a:rPr lang="ru-RU" dirty="0"/>
              <a:t>о тренингах по программам обучения АО "Федеральная корпорация по развитию малого и среднего </a:t>
            </a:r>
            <a:r>
              <a:rPr lang="ru-RU" dirty="0" smtClean="0"/>
              <a:t>предпринимательства» 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Услуга </a:t>
            </a:r>
            <a:r>
              <a:rPr lang="ru-RU" dirty="0"/>
              <a:t>по регистрации на Портале Бизнес-навигатора </a:t>
            </a:r>
            <a:r>
              <a:rPr lang="ru-RU" dirty="0" smtClean="0"/>
              <a:t>МСП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2" y="85958"/>
            <a:ext cx="2668767" cy="26397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5" y="3505982"/>
            <a:ext cx="2810267" cy="235300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07" y="539112"/>
            <a:ext cx="2715004" cy="23434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5" y="5466"/>
            <a:ext cx="2848373" cy="280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40" y="29566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БИЗНЕС НАВИГАТОР МСП</a:t>
            </a:r>
            <a:endParaRPr lang="ru-RU" sz="4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2" y="3706035"/>
            <a:ext cx="2762636" cy="2152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45" y="3706035"/>
            <a:ext cx="3166746" cy="27022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99" y="23715"/>
            <a:ext cx="754838" cy="7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25" y="6026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КАТАЛОГ БИЗНЕС-СИТУАЦИЙ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25" y="1391661"/>
            <a:ext cx="8331584" cy="51961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1. Старт </a:t>
            </a:r>
            <a:r>
              <a:rPr lang="ru-RU" b="1" dirty="0" smtClean="0"/>
              <a:t>бизнеса</a:t>
            </a:r>
            <a:endParaRPr lang="ru-RU" dirty="0"/>
          </a:p>
          <a:p>
            <a:r>
              <a:rPr lang="ru-RU" b="1" dirty="0"/>
              <a:t>2</a:t>
            </a:r>
            <a:r>
              <a:rPr lang="ru-RU" b="1" dirty="0" smtClean="0"/>
              <a:t>. Лицензии</a:t>
            </a:r>
            <a:r>
              <a:rPr lang="ru-RU" b="1" dirty="0"/>
              <a:t>. Уведомления. </a:t>
            </a:r>
            <a:r>
              <a:rPr lang="ru-RU" b="1" dirty="0" smtClean="0"/>
              <a:t>Отчетность</a:t>
            </a:r>
            <a:endParaRPr lang="ru-RU" dirty="0"/>
          </a:p>
          <a:p>
            <a:r>
              <a:rPr lang="ru-RU" b="1" dirty="0"/>
              <a:t>3</a:t>
            </a:r>
            <a:r>
              <a:rPr lang="ru-RU" b="1" dirty="0" smtClean="0"/>
              <a:t>. Поиск </a:t>
            </a:r>
            <a:r>
              <a:rPr lang="ru-RU" b="1" dirty="0"/>
              <a:t>информации в целях реализации идей</a:t>
            </a:r>
            <a:endParaRPr lang="ru-RU" dirty="0"/>
          </a:p>
          <a:p>
            <a:r>
              <a:rPr lang="ru-RU" b="1" dirty="0"/>
              <a:t>4</a:t>
            </a:r>
            <a:r>
              <a:rPr lang="ru-RU" b="1" dirty="0" smtClean="0"/>
              <a:t>. Поддержка </a:t>
            </a:r>
            <a:r>
              <a:rPr lang="ru-RU" b="1" dirty="0"/>
              <a:t>предпринимательства</a:t>
            </a:r>
            <a:endParaRPr lang="ru-RU" dirty="0"/>
          </a:p>
          <a:p>
            <a:r>
              <a:rPr lang="ru-RU" b="1" dirty="0"/>
              <a:t>5</a:t>
            </a:r>
            <a:r>
              <a:rPr lang="ru-RU" b="1" dirty="0" smtClean="0"/>
              <a:t>. Организация </a:t>
            </a:r>
            <a:r>
              <a:rPr lang="ru-RU" b="1" dirty="0"/>
              <a:t>работы с персоналом</a:t>
            </a:r>
            <a:endParaRPr lang="ru-RU" dirty="0"/>
          </a:p>
          <a:p>
            <a:r>
              <a:rPr lang="ru-RU" b="1" dirty="0"/>
              <a:t>6</a:t>
            </a:r>
            <a:r>
              <a:rPr lang="ru-RU" b="1" dirty="0" smtClean="0"/>
              <a:t>. Выход </a:t>
            </a:r>
            <a:r>
              <a:rPr lang="ru-RU" b="1" dirty="0"/>
              <a:t>на новые рынки</a:t>
            </a:r>
            <a:endParaRPr lang="ru-RU" dirty="0"/>
          </a:p>
          <a:p>
            <a:r>
              <a:rPr lang="ru-RU" b="1" dirty="0"/>
              <a:t>7</a:t>
            </a:r>
            <a:r>
              <a:rPr lang="ru-RU" b="1" dirty="0" smtClean="0"/>
              <a:t>. Строительство </a:t>
            </a:r>
            <a:r>
              <a:rPr lang="ru-RU" b="1" dirty="0"/>
              <a:t>в бизнесе</a:t>
            </a:r>
            <a:endParaRPr lang="ru-RU" dirty="0"/>
          </a:p>
          <a:p>
            <a:r>
              <a:rPr lang="ru-RU" b="1" dirty="0"/>
              <a:t>8</a:t>
            </a:r>
            <a:r>
              <a:rPr lang="ru-RU" b="1" dirty="0" smtClean="0"/>
              <a:t>. Перевозки </a:t>
            </a:r>
            <a:r>
              <a:rPr lang="ru-RU" b="1" dirty="0"/>
              <a:t>в бизнесе</a:t>
            </a:r>
            <a:endParaRPr lang="ru-RU" dirty="0"/>
          </a:p>
          <a:p>
            <a:r>
              <a:rPr lang="ru-RU" b="1" dirty="0"/>
              <a:t>9</a:t>
            </a:r>
            <a:r>
              <a:rPr lang="ru-RU" b="1" dirty="0" smtClean="0"/>
              <a:t>. Охрана </a:t>
            </a:r>
            <a:r>
              <a:rPr lang="ru-RU" b="1" dirty="0"/>
              <a:t>труда</a:t>
            </a:r>
            <a:endParaRPr lang="ru-RU" dirty="0"/>
          </a:p>
          <a:p>
            <a:r>
              <a:rPr lang="ru-RU" b="1" dirty="0" smtClean="0"/>
              <a:t>10. Закупочные </a:t>
            </a:r>
            <a:r>
              <a:rPr lang="ru-RU" b="1" dirty="0"/>
              <a:t>процедуры в бизнесе</a:t>
            </a:r>
            <a:endParaRPr lang="ru-RU" dirty="0"/>
          </a:p>
          <a:p>
            <a:r>
              <a:rPr lang="ru-RU" b="1" dirty="0" smtClean="0"/>
              <a:t>11. Внешнеэкономическая </a:t>
            </a:r>
            <a:r>
              <a:rPr lang="ru-RU" b="1" dirty="0"/>
              <a:t>деятельность в </a:t>
            </a:r>
            <a:r>
              <a:rPr lang="ru-RU" b="1" dirty="0" smtClean="0"/>
              <a:t>бизнесе</a:t>
            </a:r>
            <a:endParaRPr lang="ru-RU" dirty="0"/>
          </a:p>
          <a:p>
            <a:r>
              <a:rPr lang="ru-RU" b="1" dirty="0"/>
              <a:t>12</a:t>
            </a:r>
            <a:r>
              <a:rPr lang="ru-RU" b="1" dirty="0" smtClean="0"/>
              <a:t>. Юридическое </a:t>
            </a:r>
            <a:r>
              <a:rPr lang="ru-RU" b="1" dirty="0"/>
              <a:t>сопровождение Бизнеса</a:t>
            </a:r>
            <a:endParaRPr lang="ru-RU" dirty="0"/>
          </a:p>
          <a:p>
            <a:r>
              <a:rPr lang="ru-RU" b="1" dirty="0"/>
              <a:t>13</a:t>
            </a:r>
            <a:r>
              <a:rPr lang="ru-RU" b="1" dirty="0" smtClean="0"/>
              <a:t>. Реклама </a:t>
            </a:r>
            <a:r>
              <a:rPr lang="ru-RU" b="1" dirty="0"/>
              <a:t>в </a:t>
            </a:r>
            <a:r>
              <a:rPr lang="ru-RU" b="1" dirty="0" smtClean="0"/>
              <a:t>Бизнесе</a:t>
            </a:r>
          </a:p>
          <a:p>
            <a:r>
              <a:rPr lang="ru-RU" b="1" dirty="0"/>
              <a:t>14</a:t>
            </a:r>
            <a:r>
              <a:rPr lang="ru-RU" b="1" dirty="0" smtClean="0"/>
              <a:t>. Оценка </a:t>
            </a:r>
            <a:r>
              <a:rPr lang="ru-RU" b="1" dirty="0"/>
              <a:t>и экспертиза в </a:t>
            </a:r>
            <a:r>
              <a:rPr lang="ru-RU" b="1" dirty="0" smtClean="0"/>
              <a:t>Бизнесе</a:t>
            </a:r>
            <a:endParaRPr lang="ru-RU" dirty="0"/>
          </a:p>
          <a:p>
            <a:r>
              <a:rPr lang="ru-RU" b="1" dirty="0"/>
              <a:t>15</a:t>
            </a:r>
            <a:r>
              <a:rPr lang="ru-RU" b="1" dirty="0" smtClean="0"/>
              <a:t>. Обучение </a:t>
            </a:r>
            <a:r>
              <a:rPr lang="ru-RU" b="1" dirty="0"/>
              <a:t>в </a:t>
            </a:r>
            <a:r>
              <a:rPr lang="ru-RU" b="1" dirty="0" smtClean="0"/>
              <a:t>бизнесе</a:t>
            </a:r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12" y="0"/>
            <a:ext cx="1480390" cy="1205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2626" cy="10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Сопутствующие </a:t>
            </a:r>
            <a:br>
              <a:rPr lang="ru-RU" dirty="0" smtClean="0"/>
            </a:br>
            <a:r>
              <a:rPr lang="ru-RU" dirty="0" smtClean="0"/>
              <a:t>дополнительные услуги Бизнес МФЦ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62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sz="2000" dirty="0" smtClean="0"/>
              <a:t>Изготовление печатей, штампов, визиток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любого вида сложности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90" y="3827051"/>
            <a:ext cx="2776682" cy="2100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"/>
            <a:ext cx="1692626" cy="103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6927"/>
            <a:ext cx="1480390" cy="1205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8" y="3350116"/>
            <a:ext cx="4676225" cy="35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503" y="85898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Изготовление квалифицированной    цифровой подписи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49" y="205601"/>
            <a:ext cx="2438740" cy="7525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" y="140763"/>
            <a:ext cx="1438133" cy="88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364" y="2179782"/>
            <a:ext cx="7439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Область применения для юридических лиц:</a:t>
            </a:r>
          </a:p>
          <a:p>
            <a:pPr marL="228600" indent="-228600">
              <a:buFont typeface="+mj-lt"/>
              <a:buAutoNum type="arabicPeriod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Регистрация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юридического лица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ЕСИА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получение государственных услуг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www.gosuslugi.ru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ФСРАР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(http://www.fsrar.ru/);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ЕГАИС Учёта древесины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сдачи отчётности в электронном виде (для организаций, занимающихся обработкой древесины);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услуг на портале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Росреестра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электронном виде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ГИС ЖКХ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www.dom.gosuslugi.ru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ГИС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Энергоэффективность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(www.gisee.ru) База справочных, аналитических и статистических материалов в области энергосбережения;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ЕИАС ФСТ Мониторинг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(http://www.eias.ru/)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809" y="4778005"/>
            <a:ext cx="1658712" cy="17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571</Words>
  <Application>Microsoft Office PowerPoint</Application>
  <PresentationFormat>Широкоэкранный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Грань</vt:lpstr>
      <vt:lpstr>МФЦ ДЛЯ БИЗНЕСА</vt:lpstr>
      <vt:lpstr>   БИЗНЕС МФЦ сегодня - это</vt:lpstr>
      <vt:lpstr>НАИБОЛЕЕ ВОСТРЕБОВАННЫЕ ГОСУДАРСТВЕННЫЕ И МУНИЦИПАЛЬНЫЕ УСЛУГИ БИЗНЕС МФЦ  </vt:lpstr>
      <vt:lpstr>АКТУАЛЬНЫЕ УСЛУГИ ПАРТНЁРОВ БИЗНЕС МФЦ</vt:lpstr>
      <vt:lpstr>КОРПОРАЦИЯ МСП- ФИНАНСОВАЯ И ИНФОРМАЦИОННАЯ ПОДДЕРЖКА БИЗНЕСА</vt:lpstr>
      <vt:lpstr>БИЗНЕС НАВИГАТОР МСП</vt:lpstr>
      <vt:lpstr>КАТАЛОГ БИЗНЕС-СИТУАЦИЙ</vt:lpstr>
      <vt:lpstr>   Сопутствующие  дополнительные услуги Бизнес МФЦ</vt:lpstr>
      <vt:lpstr>             Изготовление квалифицированной    цифровой подписи</vt:lpstr>
      <vt:lpstr>Кадровое делопроизводство</vt:lpstr>
      <vt:lpstr>Охрана труда</vt:lpstr>
      <vt:lpstr>Открытие расчётного счёта в банке</vt:lpstr>
      <vt:lpstr>Онлайн-кассы  Сервисное обслуживание </vt:lpstr>
      <vt:lpstr>Наши 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Мальсагова Фатима Магамедовна</dc:creator>
  <cp:lastModifiedBy>Тайметова ИИ</cp:lastModifiedBy>
  <cp:revision>101</cp:revision>
  <dcterms:created xsi:type="dcterms:W3CDTF">2017-03-13T14:12:49Z</dcterms:created>
  <dcterms:modified xsi:type="dcterms:W3CDTF">2023-09-28T07:41:01Z</dcterms:modified>
</cp:coreProperties>
</file>