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5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505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681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887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74408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Широкоэкранный</PresentationFormat>
  <Paragraphs>0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Тайметова ИИ</cp:lastModifiedBy>
  <cp:revision>4</cp:revision>
  <dcterms:created xsi:type="dcterms:W3CDTF">2023-09-29T08:36:32Z</dcterms:created>
  <dcterms:modified xsi:type="dcterms:W3CDTF">2023-10-02T07:07:32Z</dcterms:modified>
</cp:coreProperties>
</file>